
<file path=[Content_Types].xml><?xml version="1.0" encoding="utf-8"?>
<Types xmlns="http://schemas.openxmlformats.org/package/2006/content-types">
  <Default Extension="crdownload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71" r:id="rId3"/>
    <p:sldId id="256" r:id="rId4"/>
    <p:sldId id="27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75"/>
    <p:restoredTop sz="95728"/>
  </p:normalViewPr>
  <p:slideViewPr>
    <p:cSldViewPr snapToGrid="0">
      <p:cViewPr varScale="1">
        <p:scale>
          <a:sx n="108" d="100"/>
          <a:sy n="108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B5938-0626-9747-9C64-7A7A9558D0F3}" type="datetimeFigureOut">
              <a:rPr lang="en-US" smtClean="0"/>
              <a:t>6/29/24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08BF2-9DB1-A946-921C-8CC44830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5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08BF2-9DB1-A946-921C-8CC44830F2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7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CD4E-1F8A-4CCB-5AA8-D95EE1BA1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15A9C-9832-8C35-3E5E-6E422355A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C4557-A87A-F687-A4E6-9588BFF8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01FAD-3075-27E9-223F-0DED3CDE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E52DF-6932-304F-998F-D438A11B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A473-1D4B-8045-F1C6-B1380F11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8AE09-BE26-93DF-E0A7-A5369F54B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C772-5B70-0963-1344-F6F2532B1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FDA0-4FBD-0042-3626-6C0E230E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2448-6B02-7ED7-3F4C-6A3878D5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8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A8712-EA20-2610-86F1-9BCC65426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3244D-49FC-9E96-63E4-1B707C6CA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12901-371F-3DF3-3851-99F4EA0C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972CD-7372-1E81-EF08-BFD70BC8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52762-C66F-A026-F64A-DBCEB686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6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0E85-2D42-2207-861A-90CC7E7A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2199-109B-F7A7-A519-2E799D1E5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47123-1738-DB2E-DE6A-8AFA62F6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77CF1-08D3-C69F-8D0C-6A6C19EC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19D7C-BCAD-A968-8886-0FF3E84B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2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4691-6BC9-BCC4-FFAC-4C46F017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C6580-6B35-94A7-B1BE-A5F2F498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9BE83-26D0-88E8-8F53-4CEF26FE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469E2-EEA3-89ED-3108-99D2D908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BA4D-2E81-93DA-CF1C-09F2F7C6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9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D55D-FE34-21EC-8231-EB643BBC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E74A-05D1-EEF7-D58C-7698A8A3C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133DF-9E43-F8C6-634A-DC45D1F9F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77B91-E82B-417D-DD3D-6E386A5F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6D093-B69C-83C9-28A7-57EC4A22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C3773-78C0-1D16-BB21-8B8C8D31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BB34-2EFA-C1BE-5749-A6C4AC94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12FE7-879B-716A-9CAF-67B93DEC3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474FC-C5DD-C9D7-A6D2-43050A1A8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75DAE-60DE-3F68-3FCE-95E7A5A61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223F1-8B7C-A051-A48C-484CE8B41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32D0F-1452-413F-8F21-0959FF3F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BBF8F-8268-DD15-C628-DE7BA302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143FC6-0EE4-CD8A-C1B0-A5007E76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DDD1-515F-5F8E-3CE4-E791EB51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9A323-52BC-7C5A-1FF1-E0A772D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C7F05-BCDA-748F-E32E-4DFE25FB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9A13F-BE4B-4245-C4E2-6B1DD9AA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29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43700-2C81-A73C-86D7-9A418AFE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F5BBB-0A8B-778B-A429-0E22ADC2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97B2A-D081-FB21-C96D-ECF9AEDC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8374-0988-9D16-C455-0E7ECA07C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AA163-D7A1-9CDD-9254-6D6C1FBB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6CF99-4CFD-10CF-503E-16E1F43E5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25B94-9FAC-5DB7-9D2F-61EB86D7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55986-9832-6DEC-A92E-9E94435D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94EF5-722A-B06B-57AE-ECC30D94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8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D810-54A1-43E9-FAA2-57D0E69E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B23623-ED7A-8A79-C449-A1AA215BF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1DD46-3B3E-D8CB-2B24-22226F87D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91475-1630-900C-D772-9EE5C1E51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40D5C-C8BF-A956-BEB0-78ED5DB0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C6DF7-2C5A-C6F4-40F5-4F3D451B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2CA22-43F5-0E4F-B55F-24495256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3FB79-1940-1ED8-754A-3CDD8FE02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0709-535A-7EA1-DEE1-4304978E7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EB35A8-4054-E749-B166-BBF36F3E4EF8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20F8-34F5-FA88-33A7-CE033A16C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4FC67-F999-BDC2-7C64-AB4398391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6E8952-4E68-4E4F-97EF-CBDC7DA8C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6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crdownload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C9E14C6-7D9B-B9BF-4613-A82D3BF4ABA0}"/>
              </a:ext>
            </a:extLst>
          </p:cNvPr>
          <p:cNvSpPr/>
          <p:nvPr/>
        </p:nvSpPr>
        <p:spPr>
          <a:xfrm>
            <a:off x="200628" y="0"/>
            <a:ext cx="2286000" cy="2286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77DB95-A41F-D400-FCAD-39C32C46D168}"/>
              </a:ext>
            </a:extLst>
          </p:cNvPr>
          <p:cNvSpPr/>
          <p:nvPr/>
        </p:nvSpPr>
        <p:spPr>
          <a:xfrm>
            <a:off x="2656390" y="0"/>
            <a:ext cx="2286000" cy="228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922C3E-D066-C8FA-F178-44D1A8178DB8}"/>
              </a:ext>
            </a:extLst>
          </p:cNvPr>
          <p:cNvSpPr/>
          <p:nvPr/>
        </p:nvSpPr>
        <p:spPr>
          <a:xfrm>
            <a:off x="5112152" y="0"/>
            <a:ext cx="2286000" cy="228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DB284B-3355-41CC-93A0-8C52D52F458A}"/>
              </a:ext>
            </a:extLst>
          </p:cNvPr>
          <p:cNvSpPr/>
          <p:nvPr/>
        </p:nvSpPr>
        <p:spPr>
          <a:xfrm>
            <a:off x="7567914" y="0"/>
            <a:ext cx="2286000" cy="228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AB85C2-6058-802D-EBC2-56E38D0CD1A7}"/>
              </a:ext>
            </a:extLst>
          </p:cNvPr>
          <p:cNvSpPr/>
          <p:nvPr/>
        </p:nvSpPr>
        <p:spPr>
          <a:xfrm>
            <a:off x="200628" y="2286001"/>
            <a:ext cx="2286000" cy="228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0DB296-E3CD-B78D-B5BA-3117A1997E0A}"/>
              </a:ext>
            </a:extLst>
          </p:cNvPr>
          <p:cNvSpPr/>
          <p:nvPr/>
        </p:nvSpPr>
        <p:spPr>
          <a:xfrm>
            <a:off x="2656390" y="2286000"/>
            <a:ext cx="2286000" cy="2286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01EFE4-0C58-5DC2-C87A-D1FD843CD744}"/>
              </a:ext>
            </a:extLst>
          </p:cNvPr>
          <p:cNvSpPr/>
          <p:nvPr/>
        </p:nvSpPr>
        <p:spPr>
          <a:xfrm>
            <a:off x="5112152" y="2286000"/>
            <a:ext cx="2286000" cy="2286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48EA6A-DBAA-BD7B-1FBC-427054AE16FC}"/>
              </a:ext>
            </a:extLst>
          </p:cNvPr>
          <p:cNvSpPr/>
          <p:nvPr/>
        </p:nvSpPr>
        <p:spPr>
          <a:xfrm>
            <a:off x="7567914" y="2286000"/>
            <a:ext cx="2286000" cy="22860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F76EE6-67B1-371C-2428-3B18EA28536E}"/>
              </a:ext>
            </a:extLst>
          </p:cNvPr>
          <p:cNvSpPr/>
          <p:nvPr/>
        </p:nvSpPr>
        <p:spPr>
          <a:xfrm>
            <a:off x="200628" y="4572000"/>
            <a:ext cx="2286000" cy="22860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510B005-C836-9CC7-457D-0A805148926E}"/>
              </a:ext>
            </a:extLst>
          </p:cNvPr>
          <p:cNvSpPr/>
          <p:nvPr/>
        </p:nvSpPr>
        <p:spPr>
          <a:xfrm>
            <a:off x="2656390" y="4572000"/>
            <a:ext cx="2286000" cy="228600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F354DA-23B4-FACA-AE3E-DCCA948FDA72}"/>
              </a:ext>
            </a:extLst>
          </p:cNvPr>
          <p:cNvSpPr/>
          <p:nvPr/>
        </p:nvSpPr>
        <p:spPr>
          <a:xfrm>
            <a:off x="5112152" y="4572000"/>
            <a:ext cx="2286000" cy="228600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C3336CB-1E35-A074-4460-7AF2F0D93683}"/>
              </a:ext>
            </a:extLst>
          </p:cNvPr>
          <p:cNvSpPr/>
          <p:nvPr/>
        </p:nvSpPr>
        <p:spPr>
          <a:xfrm>
            <a:off x="7567914" y="4572000"/>
            <a:ext cx="2286000" cy="2286000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7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29CDF6E-FE03-EE48-60B6-9343307556D5}"/>
              </a:ext>
            </a:extLst>
          </p:cNvPr>
          <p:cNvSpPr/>
          <p:nvPr/>
        </p:nvSpPr>
        <p:spPr>
          <a:xfrm>
            <a:off x="200628" y="0"/>
            <a:ext cx="2286000" cy="2286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2748CF-C2E8-E9C3-833C-7AEC5991A1B9}"/>
              </a:ext>
            </a:extLst>
          </p:cNvPr>
          <p:cNvSpPr/>
          <p:nvPr/>
        </p:nvSpPr>
        <p:spPr>
          <a:xfrm>
            <a:off x="2691115" y="0"/>
            <a:ext cx="2286000" cy="2286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570D5E-E817-AB3D-C3C6-D60B28365A44}"/>
              </a:ext>
            </a:extLst>
          </p:cNvPr>
          <p:cNvSpPr/>
          <p:nvPr/>
        </p:nvSpPr>
        <p:spPr>
          <a:xfrm>
            <a:off x="5181602" y="0"/>
            <a:ext cx="2286000" cy="228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DE86CD-BFA1-0FF3-6B0C-7CFC1C527430}"/>
              </a:ext>
            </a:extLst>
          </p:cNvPr>
          <p:cNvSpPr/>
          <p:nvPr/>
        </p:nvSpPr>
        <p:spPr>
          <a:xfrm>
            <a:off x="7672089" y="0"/>
            <a:ext cx="2286000" cy="228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EFF84F-8BEE-1305-4A29-E340C1E43621}"/>
              </a:ext>
            </a:extLst>
          </p:cNvPr>
          <p:cNvSpPr/>
          <p:nvPr/>
        </p:nvSpPr>
        <p:spPr>
          <a:xfrm>
            <a:off x="200628" y="2629382"/>
            <a:ext cx="2286000" cy="228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3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red jersey holding up his arms&#10;&#10;Description automatically generated">
            <a:extLst>
              <a:ext uri="{FF2B5EF4-FFF2-40B4-BE49-F238E27FC236}">
                <a16:creationId xmlns:a16="http://schemas.microsoft.com/office/drawing/2014/main" id="{F29E2538-D275-B2DF-CE3F-63396253A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6" r="7293"/>
          <a:stretch/>
        </p:blipFill>
        <p:spPr>
          <a:xfrm>
            <a:off x="289367" y="169601"/>
            <a:ext cx="4572000" cy="4114800"/>
          </a:xfrm>
          <a:prstGeom prst="rect">
            <a:avLst/>
          </a:prstGeom>
        </p:spPr>
      </p:pic>
      <p:pic>
        <p:nvPicPr>
          <p:cNvPr id="7" name="Picture 6" descr="A group of men celebrating&#10;&#10;Description automatically generated">
            <a:extLst>
              <a:ext uri="{FF2B5EF4-FFF2-40B4-BE49-F238E27FC236}">
                <a16:creationId xmlns:a16="http://schemas.microsoft.com/office/drawing/2014/main" id="{70831EA2-F447-D584-F451-46AB2AFC4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80" r="26391"/>
          <a:stretch/>
        </p:blipFill>
        <p:spPr>
          <a:xfrm>
            <a:off x="5044634" y="169601"/>
            <a:ext cx="4572001" cy="4114800"/>
          </a:xfrm>
          <a:prstGeom prst="rect">
            <a:avLst/>
          </a:prstGeom>
        </p:spPr>
      </p:pic>
      <p:pic>
        <p:nvPicPr>
          <p:cNvPr id="9" name="Picture 8" descr="A person in a yellow jersey holding his fist up&#10;&#10;Description automatically generated">
            <a:extLst>
              <a:ext uri="{FF2B5EF4-FFF2-40B4-BE49-F238E27FC236}">
                <a16:creationId xmlns:a16="http://schemas.microsoft.com/office/drawing/2014/main" id="{8EA6D5B2-FAC9-C630-365D-BF77CFD02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14" r="4743"/>
          <a:stretch/>
        </p:blipFill>
        <p:spPr>
          <a:xfrm>
            <a:off x="380999" y="2227001"/>
            <a:ext cx="4572001" cy="4114799"/>
          </a:xfrm>
          <a:prstGeom prst="rect">
            <a:avLst/>
          </a:prstGeom>
        </p:spPr>
      </p:pic>
      <p:pic>
        <p:nvPicPr>
          <p:cNvPr id="11" name="Picture 10" descr="A football player on the ground&#10;&#10;Description automatically generated">
            <a:extLst>
              <a:ext uri="{FF2B5EF4-FFF2-40B4-BE49-F238E27FC236}">
                <a16:creationId xmlns:a16="http://schemas.microsoft.com/office/drawing/2014/main" id="{49BE9FFF-0D4D-2BEA-AB62-49A6BC552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30"/>
          <a:stretch/>
        </p:blipFill>
        <p:spPr>
          <a:xfrm>
            <a:off x="5223883" y="2227001"/>
            <a:ext cx="4576019" cy="4016413"/>
          </a:xfrm>
          <a:prstGeom prst="rect">
            <a:avLst/>
          </a:prstGeom>
        </p:spPr>
      </p:pic>
      <p:pic>
        <p:nvPicPr>
          <p:cNvPr id="13" name="Picture 12" descr="A group of men in sports uniforms&#10;&#10;Description automatically generated">
            <a:extLst>
              <a:ext uri="{FF2B5EF4-FFF2-40B4-BE49-F238E27FC236}">
                <a16:creationId xmlns:a16="http://schemas.microsoft.com/office/drawing/2014/main" id="{19A89F51-2111-0A9E-B5CA-A342F1800B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8" r="13968"/>
          <a:stretch/>
        </p:blipFill>
        <p:spPr>
          <a:xfrm>
            <a:off x="2575365" y="1198301"/>
            <a:ext cx="4572001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7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29CDF6E-FE03-EE48-60B6-9343307556D5}"/>
              </a:ext>
            </a:extLst>
          </p:cNvPr>
          <p:cNvSpPr/>
          <p:nvPr/>
        </p:nvSpPr>
        <p:spPr>
          <a:xfrm>
            <a:off x="200628" y="0"/>
            <a:ext cx="2286000" cy="2286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A1D49B-CCE6-D0CE-0C4C-C6E87227CC93}"/>
              </a:ext>
            </a:extLst>
          </p:cNvPr>
          <p:cNvSpPr/>
          <p:nvPr/>
        </p:nvSpPr>
        <p:spPr>
          <a:xfrm>
            <a:off x="2656390" y="0"/>
            <a:ext cx="2286000" cy="2286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555DFA-0BDD-B6C0-EBF5-BEACCE3A0CC8}"/>
              </a:ext>
            </a:extLst>
          </p:cNvPr>
          <p:cNvSpPr/>
          <p:nvPr/>
        </p:nvSpPr>
        <p:spPr>
          <a:xfrm>
            <a:off x="5112152" y="0"/>
            <a:ext cx="2286000" cy="228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CEF3DC-6917-B9B8-785D-EF75A944914F}"/>
              </a:ext>
            </a:extLst>
          </p:cNvPr>
          <p:cNvSpPr/>
          <p:nvPr/>
        </p:nvSpPr>
        <p:spPr>
          <a:xfrm>
            <a:off x="7567914" y="0"/>
            <a:ext cx="2286000" cy="228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21393E-56B9-BE74-DA82-57295C6D35B2}"/>
              </a:ext>
            </a:extLst>
          </p:cNvPr>
          <p:cNvSpPr/>
          <p:nvPr/>
        </p:nvSpPr>
        <p:spPr>
          <a:xfrm>
            <a:off x="200628" y="2286001"/>
            <a:ext cx="2286000" cy="228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205F2-F9AC-9B6F-9EA4-4C6A484922B2}"/>
              </a:ext>
            </a:extLst>
          </p:cNvPr>
          <p:cNvSpPr/>
          <p:nvPr/>
        </p:nvSpPr>
        <p:spPr>
          <a:xfrm>
            <a:off x="2656390" y="2286001"/>
            <a:ext cx="2286000" cy="228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8F4075-73FD-AD0F-D2EA-EB83A606632C}"/>
              </a:ext>
            </a:extLst>
          </p:cNvPr>
          <p:cNvSpPr/>
          <p:nvPr/>
        </p:nvSpPr>
        <p:spPr>
          <a:xfrm>
            <a:off x="5112152" y="2286001"/>
            <a:ext cx="2286000" cy="2286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B81CFF-A473-AFB7-D7C6-172D923A6701}"/>
              </a:ext>
            </a:extLst>
          </p:cNvPr>
          <p:cNvSpPr/>
          <p:nvPr/>
        </p:nvSpPr>
        <p:spPr>
          <a:xfrm>
            <a:off x="7567914" y="2286001"/>
            <a:ext cx="2286000" cy="2286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BA34D8-1C8D-1E9D-9B53-2C7B778529B4}"/>
              </a:ext>
            </a:extLst>
          </p:cNvPr>
          <p:cNvSpPr/>
          <p:nvPr/>
        </p:nvSpPr>
        <p:spPr>
          <a:xfrm>
            <a:off x="200628" y="4572000"/>
            <a:ext cx="2286000" cy="22860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3F51A-611A-2BB8-4533-241A4FA4CE20}"/>
              </a:ext>
            </a:extLst>
          </p:cNvPr>
          <p:cNvSpPr/>
          <p:nvPr/>
        </p:nvSpPr>
        <p:spPr>
          <a:xfrm>
            <a:off x="2656390" y="4572000"/>
            <a:ext cx="2286000" cy="22860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3A84CC-3405-0C17-AAA9-5D5FA1CAEA48}"/>
              </a:ext>
            </a:extLst>
          </p:cNvPr>
          <p:cNvSpPr/>
          <p:nvPr/>
        </p:nvSpPr>
        <p:spPr>
          <a:xfrm>
            <a:off x="5112152" y="4572000"/>
            <a:ext cx="2286000" cy="228600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B6F35F-C126-7B00-9599-D7E3A9AC04CD}"/>
              </a:ext>
            </a:extLst>
          </p:cNvPr>
          <p:cNvSpPr/>
          <p:nvPr/>
        </p:nvSpPr>
        <p:spPr>
          <a:xfrm>
            <a:off x="7567914" y="4572000"/>
            <a:ext cx="2286000" cy="228600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BBC54A2-AA76-5E11-815E-A421B5FFA4BA}"/>
              </a:ext>
            </a:extLst>
          </p:cNvPr>
          <p:cNvSpPr/>
          <p:nvPr/>
        </p:nvSpPr>
        <p:spPr>
          <a:xfrm>
            <a:off x="3810000" y="2285999"/>
            <a:ext cx="2286000" cy="2286000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1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football players holding up a trophy&#10;&#10;Description automatically generated">
            <a:extLst>
              <a:ext uri="{FF2B5EF4-FFF2-40B4-BE49-F238E27FC236}">
                <a16:creationId xmlns:a16="http://schemas.microsoft.com/office/drawing/2014/main" id="{57FDB167-8FE6-0BBB-C989-82F0684E0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8" t="-281" r="16817" b="281"/>
          <a:stretch/>
        </p:blipFill>
        <p:spPr>
          <a:xfrm>
            <a:off x="188088" y="100314"/>
            <a:ext cx="4569107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2DC70-A2A4-6666-1DCA-7894BFAD8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5" t="281" r="21479" b="-281"/>
          <a:stretch/>
        </p:blipFill>
        <p:spPr>
          <a:xfrm>
            <a:off x="5350396" y="100314"/>
            <a:ext cx="4569107" cy="4118389"/>
          </a:xfrm>
          <a:prstGeom prst="rect">
            <a:avLst/>
          </a:prstGeom>
        </p:spPr>
      </p:pic>
      <p:pic>
        <p:nvPicPr>
          <p:cNvPr id="9" name="Picture 8" descr="A group of football players celebrating&#10;&#10;Description automatically generated">
            <a:extLst>
              <a:ext uri="{FF2B5EF4-FFF2-40B4-BE49-F238E27FC236}">
                <a16:creationId xmlns:a16="http://schemas.microsoft.com/office/drawing/2014/main" id="{5DAEDE6F-A2EF-1F9F-4A18-527B67E8D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1" r="14158"/>
          <a:stretch/>
        </p:blipFill>
        <p:spPr>
          <a:xfrm>
            <a:off x="781288" y="2172182"/>
            <a:ext cx="4569108" cy="4114800"/>
          </a:xfrm>
          <a:prstGeom prst="rect">
            <a:avLst/>
          </a:prstGeom>
        </p:spPr>
      </p:pic>
      <p:pic>
        <p:nvPicPr>
          <p:cNvPr id="11" name="Picture 10" descr="A person holding a trophy&#10;&#10;Description automatically generated">
            <a:extLst>
              <a:ext uri="{FF2B5EF4-FFF2-40B4-BE49-F238E27FC236}">
                <a16:creationId xmlns:a16="http://schemas.microsoft.com/office/drawing/2014/main" id="{8B357ED2-862E-6E9E-E2D4-326CFAE2B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02" r="13457"/>
          <a:stretch/>
        </p:blipFill>
        <p:spPr>
          <a:xfrm>
            <a:off x="7039938" y="2642886"/>
            <a:ext cx="4569108" cy="4114800"/>
          </a:xfrm>
          <a:prstGeom prst="rect">
            <a:avLst/>
          </a:prstGeom>
        </p:spPr>
      </p:pic>
      <p:pic>
        <p:nvPicPr>
          <p:cNvPr id="13" name="Picture 12" descr="A person kissing a trophy&#10;&#10;Description automatically generated">
            <a:extLst>
              <a:ext uri="{FF2B5EF4-FFF2-40B4-BE49-F238E27FC236}">
                <a16:creationId xmlns:a16="http://schemas.microsoft.com/office/drawing/2014/main" id="{CBBD89AD-D69C-97A4-0522-676B1587E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51" r="19461"/>
          <a:stretch/>
        </p:blipFill>
        <p:spPr>
          <a:xfrm>
            <a:off x="2472641" y="702197"/>
            <a:ext cx="4567298" cy="41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45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kneeling on a field with several trophies&#10;&#10;Description automatically generated">
            <a:extLst>
              <a:ext uri="{FF2B5EF4-FFF2-40B4-BE49-F238E27FC236}">
                <a16:creationId xmlns:a16="http://schemas.microsoft.com/office/drawing/2014/main" id="{0AF6746F-A926-0232-14D6-6B692AEC5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0" r="20664"/>
          <a:stretch/>
        </p:blipFill>
        <p:spPr>
          <a:xfrm>
            <a:off x="115748" y="0"/>
            <a:ext cx="4572000" cy="4114800"/>
          </a:xfrm>
          <a:prstGeom prst="rect">
            <a:avLst/>
          </a:prstGeom>
        </p:spPr>
      </p:pic>
      <p:pic>
        <p:nvPicPr>
          <p:cNvPr id="7" name="Picture 6" descr="A person holding a trophy&#10;&#10;Description automatically generated">
            <a:extLst>
              <a:ext uri="{FF2B5EF4-FFF2-40B4-BE49-F238E27FC236}">
                <a16:creationId xmlns:a16="http://schemas.microsoft.com/office/drawing/2014/main" id="{6AEDBB90-1968-263C-B42C-AB348E407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8" r="7850"/>
          <a:stretch/>
        </p:blipFill>
        <p:spPr>
          <a:xfrm>
            <a:off x="5335930" y="0"/>
            <a:ext cx="4572000" cy="4114800"/>
          </a:xfrm>
          <a:prstGeom prst="rect">
            <a:avLst/>
          </a:prstGeom>
        </p:spPr>
      </p:pic>
      <p:pic>
        <p:nvPicPr>
          <p:cNvPr id="9" name="Picture 8" descr="A group of men kissing a trophy&#10;&#10;Description automatically generated">
            <a:extLst>
              <a:ext uri="{FF2B5EF4-FFF2-40B4-BE49-F238E27FC236}">
                <a16:creationId xmlns:a16="http://schemas.microsoft.com/office/drawing/2014/main" id="{D55D34F8-188B-3A85-C600-718084E7D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2" t="-281" r="3024" b="281"/>
          <a:stretch/>
        </p:blipFill>
        <p:spPr>
          <a:xfrm>
            <a:off x="324091" y="2236807"/>
            <a:ext cx="4572001" cy="4114799"/>
          </a:xfrm>
          <a:prstGeom prst="rect">
            <a:avLst/>
          </a:prstGeom>
        </p:spPr>
      </p:pic>
      <p:pic>
        <p:nvPicPr>
          <p:cNvPr id="11" name="Picture 10" descr="A couple of men holding a trophy&#10;&#10;Description automatically generated">
            <a:extLst>
              <a:ext uri="{FF2B5EF4-FFF2-40B4-BE49-F238E27FC236}">
                <a16:creationId xmlns:a16="http://schemas.microsoft.com/office/drawing/2014/main" id="{EF2C6D17-D81A-6423-B9C6-09902A872F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3" t="-563" r="11603" b="563"/>
          <a:stretch/>
        </p:blipFill>
        <p:spPr>
          <a:xfrm>
            <a:off x="5281916" y="2416215"/>
            <a:ext cx="4572000" cy="4114799"/>
          </a:xfrm>
          <a:prstGeom prst="rect">
            <a:avLst/>
          </a:prstGeom>
        </p:spPr>
      </p:pic>
      <p:pic>
        <p:nvPicPr>
          <p:cNvPr id="13" name="Picture 12" descr="A person holding a trophy&#10;&#10;Description automatically generated">
            <a:extLst>
              <a:ext uri="{FF2B5EF4-FFF2-40B4-BE49-F238E27FC236}">
                <a16:creationId xmlns:a16="http://schemas.microsoft.com/office/drawing/2014/main" id="{FDBC9B0E-DCD2-7F4C-F8F7-0F7C3F1A78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26" t="18949" b="21668"/>
          <a:stretch/>
        </p:blipFill>
        <p:spPr>
          <a:xfrm>
            <a:off x="2505920" y="873890"/>
            <a:ext cx="4572000" cy="4114800"/>
          </a:xfrm>
          <a:prstGeom prst="rect">
            <a:avLst/>
          </a:prstGeom>
        </p:spPr>
      </p:pic>
      <p:pic>
        <p:nvPicPr>
          <p:cNvPr id="14" name="Picture 13" descr="A person holding a trophy&#10;&#10;Description automatically generated">
            <a:extLst>
              <a:ext uri="{FF2B5EF4-FFF2-40B4-BE49-F238E27FC236}">
                <a16:creationId xmlns:a16="http://schemas.microsoft.com/office/drawing/2014/main" id="{0365EB0F-F41D-7DC1-483E-FB0C291E8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8" r="7850"/>
          <a:stretch/>
        </p:blipFill>
        <p:spPr>
          <a:xfrm>
            <a:off x="5281916" y="0"/>
            <a:ext cx="457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trophy&#10;&#10;Description automatically generated">
            <a:extLst>
              <a:ext uri="{FF2B5EF4-FFF2-40B4-BE49-F238E27FC236}">
                <a16:creationId xmlns:a16="http://schemas.microsoft.com/office/drawing/2014/main" id="{99730222-EEC8-73B4-AEE5-8718F3D06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1" b="29197"/>
          <a:stretch/>
        </p:blipFill>
        <p:spPr>
          <a:xfrm>
            <a:off x="167595" y="0"/>
            <a:ext cx="4572000" cy="4120588"/>
          </a:xfrm>
          <a:prstGeom prst="rect">
            <a:avLst/>
          </a:prstGeom>
        </p:spPr>
      </p:pic>
      <p:pic>
        <p:nvPicPr>
          <p:cNvPr id="7" name="Picture 6" descr="A person holding a trophy&#10;&#10;Description automatically generated">
            <a:extLst>
              <a:ext uri="{FF2B5EF4-FFF2-40B4-BE49-F238E27FC236}">
                <a16:creationId xmlns:a16="http://schemas.microsoft.com/office/drawing/2014/main" id="{46788885-37C8-13E9-7480-B0A3CDE9F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5" r="7038"/>
          <a:stretch/>
        </p:blipFill>
        <p:spPr>
          <a:xfrm>
            <a:off x="5166406" y="1"/>
            <a:ext cx="4572001" cy="4120587"/>
          </a:xfrm>
          <a:prstGeom prst="rect">
            <a:avLst/>
          </a:prstGeom>
        </p:spPr>
      </p:pic>
      <p:pic>
        <p:nvPicPr>
          <p:cNvPr id="9" name="Picture 8" descr="A group of men holding a trophy&#10;&#10;Description automatically generated">
            <a:extLst>
              <a:ext uri="{FF2B5EF4-FFF2-40B4-BE49-F238E27FC236}">
                <a16:creationId xmlns:a16="http://schemas.microsoft.com/office/drawing/2014/main" id="{F68109EE-FBD6-989B-9597-8546F79EB6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58"/>
          <a:stretch/>
        </p:blipFill>
        <p:spPr>
          <a:xfrm>
            <a:off x="2453593" y="2233914"/>
            <a:ext cx="4572000" cy="41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1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logo with a football ball in the shape of a heart&#10;&#10;Description automatically generated">
            <a:extLst>
              <a:ext uri="{FF2B5EF4-FFF2-40B4-BE49-F238E27FC236}">
                <a16:creationId xmlns:a16="http://schemas.microsoft.com/office/drawing/2014/main" id="{A3A65F98-C7F6-C13C-F0CA-50C136672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8" t="8395" r="6084" b="3161"/>
          <a:stretch/>
        </p:blipFill>
        <p:spPr>
          <a:xfrm>
            <a:off x="10144368" y="93051"/>
            <a:ext cx="1920240" cy="2740757"/>
          </a:xfrm>
          <a:prstGeom prst="rect">
            <a:avLst/>
          </a:prstGeom>
        </p:spPr>
      </p:pic>
      <p:pic>
        <p:nvPicPr>
          <p:cNvPr id="29" name="Picture 2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6DD3F93-1C74-CD61-EED2-510CE9297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" t="10104" r="3753" b="6384"/>
          <a:stretch/>
        </p:blipFill>
        <p:spPr>
          <a:xfrm>
            <a:off x="20710" y="93051"/>
            <a:ext cx="1920240" cy="2743202"/>
          </a:xfrm>
          <a:prstGeom prst="rect">
            <a:avLst/>
          </a:prstGeom>
        </p:spPr>
      </p:pic>
      <p:pic>
        <p:nvPicPr>
          <p:cNvPr id="31" name="Picture 30" descr="A logo with a white trophy in a circle&#10;&#10;Description automatically generated">
            <a:extLst>
              <a:ext uri="{FF2B5EF4-FFF2-40B4-BE49-F238E27FC236}">
                <a16:creationId xmlns:a16="http://schemas.microsoft.com/office/drawing/2014/main" id="{A61A6F69-461C-10E9-7F54-352B4EB11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9" r="2866"/>
          <a:stretch/>
        </p:blipFill>
        <p:spPr>
          <a:xfrm>
            <a:off x="1530497" y="3277964"/>
            <a:ext cx="1920240" cy="2743200"/>
          </a:xfrm>
          <a:prstGeom prst="rect">
            <a:avLst/>
          </a:prstGeom>
        </p:spPr>
      </p:pic>
      <p:pic>
        <p:nvPicPr>
          <p:cNvPr id="33" name="Picture 32" descr="A logo for the euro 2008&#10;&#10;Description automatically generated">
            <a:extLst>
              <a:ext uri="{FF2B5EF4-FFF2-40B4-BE49-F238E27FC236}">
                <a16:creationId xmlns:a16="http://schemas.microsoft.com/office/drawing/2014/main" id="{C7712696-F537-886C-B878-1DADB6A3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1" t="5714" r="6130" b="5794"/>
          <a:stretch/>
        </p:blipFill>
        <p:spPr>
          <a:xfrm>
            <a:off x="20710" y="2983524"/>
            <a:ext cx="1920240" cy="2740757"/>
          </a:xfrm>
          <a:prstGeom prst="rect">
            <a:avLst/>
          </a:prstGeom>
        </p:spPr>
      </p:pic>
      <p:pic>
        <p:nvPicPr>
          <p:cNvPr id="35" name="Picture 34" descr="A logo with red yellow and black stripes&#10;&#10;Description automatically generated">
            <a:extLst>
              <a:ext uri="{FF2B5EF4-FFF2-40B4-BE49-F238E27FC236}">
                <a16:creationId xmlns:a16="http://schemas.microsoft.com/office/drawing/2014/main" id="{7FABD45B-A63A-8722-964B-866DD5CAA3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6" t="-855" r="6519" b="855"/>
          <a:stretch/>
        </p:blipFill>
        <p:spPr>
          <a:xfrm>
            <a:off x="1528153" y="2867855"/>
            <a:ext cx="1922584" cy="2743200"/>
          </a:xfrm>
          <a:prstGeom prst="rect">
            <a:avLst/>
          </a:prstGeom>
        </p:spPr>
      </p:pic>
      <p:pic>
        <p:nvPicPr>
          <p:cNvPr id="37" name="Picture 36" descr="A logo of a football ball&#10;&#10;Description automatically generated">
            <a:extLst>
              <a:ext uri="{FF2B5EF4-FFF2-40B4-BE49-F238E27FC236}">
                <a16:creationId xmlns:a16="http://schemas.microsoft.com/office/drawing/2014/main" id="{C3C1AE42-416E-1817-12B3-50F32B7818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34" t="5738" r="3934" b="5818"/>
          <a:stretch/>
        </p:blipFill>
        <p:spPr>
          <a:xfrm>
            <a:off x="8120184" y="93051"/>
            <a:ext cx="1920240" cy="2740757"/>
          </a:xfrm>
          <a:prstGeom prst="rect">
            <a:avLst/>
          </a:prstGeom>
        </p:spPr>
      </p:pic>
      <p:pic>
        <p:nvPicPr>
          <p:cNvPr id="39" name="Picture 38" descr="A logo of a football team&#10;&#10;Description automatically generated">
            <a:extLst>
              <a:ext uri="{FF2B5EF4-FFF2-40B4-BE49-F238E27FC236}">
                <a16:creationId xmlns:a16="http://schemas.microsoft.com/office/drawing/2014/main" id="{2C356D37-D42C-B93C-0AB1-5BDB533D8C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43" t="3484" r="3699" b="8073"/>
          <a:stretch/>
        </p:blipFill>
        <p:spPr>
          <a:xfrm>
            <a:off x="6096000" y="93051"/>
            <a:ext cx="1920240" cy="2740757"/>
          </a:xfrm>
          <a:prstGeom prst="rect">
            <a:avLst/>
          </a:prstGeom>
        </p:spPr>
      </p:pic>
      <p:pic>
        <p:nvPicPr>
          <p:cNvPr id="41" name="Picture 40" descr="A logo of a football tournament&#10;&#10;Description automatically generated">
            <a:extLst>
              <a:ext uri="{FF2B5EF4-FFF2-40B4-BE49-F238E27FC236}">
                <a16:creationId xmlns:a16="http://schemas.microsoft.com/office/drawing/2014/main" id="{29D20162-DD5A-1D30-5895-B9F227210A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44" t="5052" r="4797" b="6425"/>
          <a:stretch/>
        </p:blipFill>
        <p:spPr>
          <a:xfrm>
            <a:off x="4071816" y="93051"/>
            <a:ext cx="1920240" cy="2743203"/>
          </a:xfrm>
          <a:prstGeom prst="rect">
            <a:avLst/>
          </a:prstGeom>
        </p:spPr>
      </p:pic>
      <p:pic>
        <p:nvPicPr>
          <p:cNvPr id="43" name="Picture 42" descr="A logo of a football team&#10;&#10;Description automatically generated">
            <a:extLst>
              <a:ext uri="{FF2B5EF4-FFF2-40B4-BE49-F238E27FC236}">
                <a16:creationId xmlns:a16="http://schemas.microsoft.com/office/drawing/2014/main" id="{7AC14A5F-1614-813A-6C09-26225EB2B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86" t="5960" r="3999" b="10603"/>
          <a:stretch/>
        </p:blipFill>
        <p:spPr>
          <a:xfrm>
            <a:off x="2046263" y="95496"/>
            <a:ext cx="1920240" cy="2740757"/>
          </a:xfrm>
          <a:prstGeom prst="rect">
            <a:avLst/>
          </a:prstGeom>
        </p:spPr>
      </p:pic>
      <p:pic>
        <p:nvPicPr>
          <p:cNvPr id="45" name="Picture 44" descr="A blue and yellow logo&#10;&#10;Description automatically generated">
            <a:extLst>
              <a:ext uri="{FF2B5EF4-FFF2-40B4-BE49-F238E27FC236}">
                <a16:creationId xmlns:a16="http://schemas.microsoft.com/office/drawing/2014/main" id="{F9A10ED5-FAC5-3D46-6647-0186241B9AD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15" r="3222"/>
          <a:stretch/>
        </p:blipFill>
        <p:spPr>
          <a:xfrm>
            <a:off x="1476181" y="2983524"/>
            <a:ext cx="1922584" cy="2743200"/>
          </a:xfrm>
          <a:prstGeom prst="rect">
            <a:avLst/>
          </a:prstGeom>
        </p:spPr>
      </p:pic>
      <p:pic>
        <p:nvPicPr>
          <p:cNvPr id="5" name="Picture 4" descr="A logo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6A36A825-143D-E551-4F6F-77BBD7D250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972" t="50" r="12023" b="2856"/>
          <a:stretch/>
        </p:blipFill>
        <p:spPr>
          <a:xfrm>
            <a:off x="3502709" y="2939071"/>
            <a:ext cx="1920240" cy="2969651"/>
          </a:xfrm>
          <a:prstGeom prst="rect">
            <a:avLst/>
          </a:prstGeom>
        </p:spPr>
      </p:pic>
      <p:pic>
        <p:nvPicPr>
          <p:cNvPr id="11" name="Picture 10" descr="A logo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1509F970-C048-C17A-894E-C7DD4E88E4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140" t="3465" r="11437" b="4501"/>
          <a:stretch/>
        </p:blipFill>
        <p:spPr>
          <a:xfrm>
            <a:off x="6199944" y="3167965"/>
            <a:ext cx="1920240" cy="2740757"/>
          </a:xfrm>
          <a:prstGeom prst="rect">
            <a:avLst/>
          </a:prstGeom>
        </p:spPr>
      </p:pic>
      <p:pic>
        <p:nvPicPr>
          <p:cNvPr id="13" name="Picture 12" descr="A logo with blue and orange stripes and stars&#10;&#10;Description automatically generated">
            <a:extLst>
              <a:ext uri="{FF2B5EF4-FFF2-40B4-BE49-F238E27FC236}">
                <a16:creationId xmlns:a16="http://schemas.microsoft.com/office/drawing/2014/main" id="{34568B3A-3349-6CE6-7186-BE8D0FEA81C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000" t="-822" r="6771" b="1607"/>
          <a:stretch/>
        </p:blipFill>
        <p:spPr>
          <a:xfrm>
            <a:off x="8224128" y="3163623"/>
            <a:ext cx="1920240" cy="27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flags in circles&#10;&#10;Description automatically generated">
            <a:extLst>
              <a:ext uri="{FF2B5EF4-FFF2-40B4-BE49-F238E27FC236}">
                <a16:creationId xmlns:a16="http://schemas.microsoft.com/office/drawing/2014/main" id="{509871E1-699F-C891-92DE-76C28D86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36" y="1165469"/>
            <a:ext cx="6622113" cy="2387041"/>
          </a:xfrm>
          <a:prstGeom prst="rect">
            <a:avLst/>
          </a:prstGeom>
        </p:spPr>
      </p:pic>
      <p:pic>
        <p:nvPicPr>
          <p:cNvPr id="7" name="Picture 6" descr="A group of flags in circles&#10;&#10;Description automatically generated">
            <a:extLst>
              <a:ext uri="{FF2B5EF4-FFF2-40B4-BE49-F238E27FC236}">
                <a16:creationId xmlns:a16="http://schemas.microsoft.com/office/drawing/2014/main" id="{F54F7A06-A3A6-DB44-C977-C294508D6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4"/>
          <a:stretch/>
        </p:blipFill>
        <p:spPr>
          <a:xfrm>
            <a:off x="2654736" y="3770905"/>
            <a:ext cx="6622114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51D7-210C-5C43-CF99-0CCE5737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air of shoes on a string&#10;&#10;Description automatically generated">
            <a:extLst>
              <a:ext uri="{FF2B5EF4-FFF2-40B4-BE49-F238E27FC236}">
                <a16:creationId xmlns:a16="http://schemas.microsoft.com/office/drawing/2014/main" id="{F7DADE93-EAEF-7B99-0A51-0F48AE299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29" r="3836"/>
          <a:stretch/>
        </p:blipFill>
        <p:spPr>
          <a:xfrm>
            <a:off x="5029198" y="0"/>
            <a:ext cx="6502400" cy="6504516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C3E30B-D0EB-AB41-FA45-EB13525F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-2032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4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trophy&#10;&#10;Description automatically generated">
            <a:extLst>
              <a:ext uri="{FF2B5EF4-FFF2-40B4-BE49-F238E27FC236}">
                <a16:creationId xmlns:a16="http://schemas.microsoft.com/office/drawing/2014/main" id="{612771D2-F737-4A4A-DB1E-5B5D10A20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3" b="22621"/>
          <a:stretch/>
        </p:blipFill>
        <p:spPr>
          <a:xfrm>
            <a:off x="183446" y="81023"/>
            <a:ext cx="4572000" cy="4120587"/>
          </a:xfrm>
          <a:prstGeom prst="rect">
            <a:avLst/>
          </a:prstGeom>
        </p:spPr>
      </p:pic>
      <p:pic>
        <p:nvPicPr>
          <p:cNvPr id="7" name="Picture 6" descr="A person in a blue uniform&#10;&#10;Description automatically generated">
            <a:extLst>
              <a:ext uri="{FF2B5EF4-FFF2-40B4-BE49-F238E27FC236}">
                <a16:creationId xmlns:a16="http://schemas.microsoft.com/office/drawing/2014/main" id="{0CF8827C-E373-A75E-9F78-1440EAB70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5" b="35154"/>
          <a:stretch/>
        </p:blipFill>
        <p:spPr>
          <a:xfrm>
            <a:off x="5843464" y="81023"/>
            <a:ext cx="4571999" cy="4120588"/>
          </a:xfrm>
          <a:prstGeom prst="rect">
            <a:avLst/>
          </a:prstGeom>
        </p:spPr>
      </p:pic>
      <p:pic>
        <p:nvPicPr>
          <p:cNvPr id="9" name="Picture 8" descr="A person in a sports uniform pointing his finger&#10;&#10;Description automatically generated">
            <a:extLst>
              <a:ext uri="{FF2B5EF4-FFF2-40B4-BE49-F238E27FC236}">
                <a16:creationId xmlns:a16="http://schemas.microsoft.com/office/drawing/2014/main" id="{622A8CCA-30ED-C54C-C850-F830279A0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1" r="13010"/>
          <a:stretch/>
        </p:blipFill>
        <p:spPr>
          <a:xfrm>
            <a:off x="289367" y="2656390"/>
            <a:ext cx="4571999" cy="4120587"/>
          </a:xfrm>
          <a:prstGeom prst="rect">
            <a:avLst/>
          </a:prstGeom>
        </p:spPr>
      </p:pic>
      <p:pic>
        <p:nvPicPr>
          <p:cNvPr id="11" name="Picture 10" descr="A person in a red jersey&#10;&#10;Description automatically generated">
            <a:extLst>
              <a:ext uri="{FF2B5EF4-FFF2-40B4-BE49-F238E27FC236}">
                <a16:creationId xmlns:a16="http://schemas.microsoft.com/office/drawing/2014/main" id="{C1688C10-8102-23F4-990F-9B53A4E1F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35" r="13628"/>
          <a:stretch/>
        </p:blipFill>
        <p:spPr>
          <a:xfrm>
            <a:off x="5737545" y="2476983"/>
            <a:ext cx="4572000" cy="4120587"/>
          </a:xfrm>
          <a:prstGeom prst="rect">
            <a:avLst/>
          </a:prstGeom>
        </p:spPr>
      </p:pic>
      <p:pic>
        <p:nvPicPr>
          <p:cNvPr id="13" name="Picture 12" descr="A couple of men posing with a trophy&#10;&#10;Description automatically generated">
            <a:extLst>
              <a:ext uri="{FF2B5EF4-FFF2-40B4-BE49-F238E27FC236}">
                <a16:creationId xmlns:a16="http://schemas.microsoft.com/office/drawing/2014/main" id="{0636165F-33C7-4B6A-7FFF-8191F82234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78" b="22693"/>
          <a:stretch/>
        </p:blipFill>
        <p:spPr>
          <a:xfrm>
            <a:off x="3020009" y="925975"/>
            <a:ext cx="4558892" cy="41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9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ootball player falling in the air&#10;&#10;Description automatically generated">
            <a:extLst>
              <a:ext uri="{FF2B5EF4-FFF2-40B4-BE49-F238E27FC236}">
                <a16:creationId xmlns:a16="http://schemas.microsoft.com/office/drawing/2014/main" id="{D0A82213-CFD1-3DFD-A205-86DA88750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219919" y="0"/>
            <a:ext cx="4572000" cy="4114800"/>
          </a:xfrm>
          <a:prstGeom prst="rect">
            <a:avLst/>
          </a:prstGeom>
        </p:spPr>
      </p:pic>
      <p:pic>
        <p:nvPicPr>
          <p:cNvPr id="9" name="Picture 8" descr="A group of football players celebrating&#10;&#10;Description automatically generated">
            <a:extLst>
              <a:ext uri="{FF2B5EF4-FFF2-40B4-BE49-F238E27FC236}">
                <a16:creationId xmlns:a16="http://schemas.microsoft.com/office/drawing/2014/main" id="{915B55F0-9AF3-28F7-5C13-E5845CBDC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16" r="3496"/>
          <a:stretch/>
        </p:blipFill>
        <p:spPr>
          <a:xfrm>
            <a:off x="5683169" y="104171"/>
            <a:ext cx="4572000" cy="4114800"/>
          </a:xfrm>
          <a:prstGeom prst="rect">
            <a:avLst/>
          </a:prstGeom>
        </p:spPr>
      </p:pic>
      <p:pic>
        <p:nvPicPr>
          <p:cNvPr id="11" name="Picture 10" descr="A person in a red jersey pointing his arms&#10;&#10;Description automatically generated">
            <a:extLst>
              <a:ext uri="{FF2B5EF4-FFF2-40B4-BE49-F238E27FC236}">
                <a16:creationId xmlns:a16="http://schemas.microsoft.com/office/drawing/2014/main" id="{DA2A776D-9CB3-0160-F2CF-B3DC8123B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89" r="12553"/>
          <a:stretch/>
        </p:blipFill>
        <p:spPr>
          <a:xfrm>
            <a:off x="665544" y="2534857"/>
            <a:ext cx="4572000" cy="4114800"/>
          </a:xfrm>
          <a:prstGeom prst="rect">
            <a:avLst/>
          </a:prstGeom>
        </p:spPr>
      </p:pic>
      <p:pic>
        <p:nvPicPr>
          <p:cNvPr id="13" name="Picture 12" descr="A person running in a football uniform&#10;&#10;Description automatically generated">
            <a:extLst>
              <a:ext uri="{FF2B5EF4-FFF2-40B4-BE49-F238E27FC236}">
                <a16:creationId xmlns:a16="http://schemas.microsoft.com/office/drawing/2014/main" id="{FB377A8F-FB1A-B5B5-9373-2ADE7035D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6" t="-281" r="13650" b="281"/>
          <a:stretch/>
        </p:blipFill>
        <p:spPr>
          <a:xfrm>
            <a:off x="5883800" y="2479877"/>
            <a:ext cx="4572000" cy="4114800"/>
          </a:xfrm>
          <a:prstGeom prst="rect">
            <a:avLst/>
          </a:prstGeom>
        </p:spPr>
      </p:pic>
      <p:pic>
        <p:nvPicPr>
          <p:cNvPr id="15" name="Picture 14" descr="A person in a white uniform celebrating&#10;&#10;Description automatically generated">
            <a:extLst>
              <a:ext uri="{FF2B5EF4-FFF2-40B4-BE49-F238E27FC236}">
                <a16:creationId xmlns:a16="http://schemas.microsoft.com/office/drawing/2014/main" id="{0D83DD1A-2EF4-62A3-8FFD-42F1EFE963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34" r="17558"/>
          <a:stretch/>
        </p:blipFill>
        <p:spPr>
          <a:xfrm>
            <a:off x="1936831" y="736440"/>
            <a:ext cx="4572000" cy="4114800"/>
          </a:xfrm>
          <a:prstGeom prst="rect">
            <a:avLst/>
          </a:prstGeom>
        </p:spPr>
      </p:pic>
      <p:pic>
        <p:nvPicPr>
          <p:cNvPr id="17" name="Picture 16" descr="A person in an orange jersey celebrating&#10;&#10;Description automatically generated">
            <a:extLst>
              <a:ext uri="{FF2B5EF4-FFF2-40B4-BE49-F238E27FC236}">
                <a16:creationId xmlns:a16="http://schemas.microsoft.com/office/drawing/2014/main" id="{7A9E3919-86B6-7782-5808-8C16166AD7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08" t="1242" r="10119" b="-1242"/>
          <a:stretch/>
        </p:blipFill>
        <p:spPr>
          <a:xfrm>
            <a:off x="4479404" y="1859183"/>
            <a:ext cx="457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5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818CE4C-34CD-06C6-1302-AD0891091ED0}"/>
              </a:ext>
            </a:extLst>
          </p:cNvPr>
          <p:cNvSpPr/>
          <p:nvPr/>
        </p:nvSpPr>
        <p:spPr>
          <a:xfrm>
            <a:off x="200628" y="0"/>
            <a:ext cx="2286000" cy="2286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80769E-7A94-E0C5-BBAC-F6244911E416}"/>
              </a:ext>
            </a:extLst>
          </p:cNvPr>
          <p:cNvSpPr/>
          <p:nvPr/>
        </p:nvSpPr>
        <p:spPr>
          <a:xfrm>
            <a:off x="2667965" y="0"/>
            <a:ext cx="2286000" cy="2286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2621B4-95A2-599D-338D-C62B1C29457A}"/>
              </a:ext>
            </a:extLst>
          </p:cNvPr>
          <p:cNvSpPr/>
          <p:nvPr/>
        </p:nvSpPr>
        <p:spPr>
          <a:xfrm>
            <a:off x="5135302" y="0"/>
            <a:ext cx="2286000" cy="228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0C42A5-74F0-A32C-2351-D133BF45EEEE}"/>
              </a:ext>
            </a:extLst>
          </p:cNvPr>
          <p:cNvSpPr/>
          <p:nvPr/>
        </p:nvSpPr>
        <p:spPr>
          <a:xfrm>
            <a:off x="7602639" y="0"/>
            <a:ext cx="2286000" cy="228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458068-AFA9-00B6-1F48-32457470033A}"/>
              </a:ext>
            </a:extLst>
          </p:cNvPr>
          <p:cNvSpPr/>
          <p:nvPr/>
        </p:nvSpPr>
        <p:spPr>
          <a:xfrm>
            <a:off x="200628" y="2286001"/>
            <a:ext cx="2286000" cy="228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5CA4C7-78AB-36BE-4CB5-4CDF7C882320}"/>
              </a:ext>
            </a:extLst>
          </p:cNvPr>
          <p:cNvSpPr/>
          <p:nvPr/>
        </p:nvSpPr>
        <p:spPr>
          <a:xfrm>
            <a:off x="2667965" y="2286001"/>
            <a:ext cx="2286000" cy="228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9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trophy&#10;&#10;Description automatically generated">
            <a:extLst>
              <a:ext uri="{FF2B5EF4-FFF2-40B4-BE49-F238E27FC236}">
                <a16:creationId xmlns:a16="http://schemas.microsoft.com/office/drawing/2014/main" id="{ABB0F836-A0C4-A1EE-601E-42FE61C45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8" r="19490"/>
          <a:stretch/>
        </p:blipFill>
        <p:spPr>
          <a:xfrm>
            <a:off x="636607" y="347241"/>
            <a:ext cx="4560426" cy="4114800"/>
          </a:xfrm>
          <a:prstGeom prst="rect">
            <a:avLst/>
          </a:prstGeom>
        </p:spPr>
      </p:pic>
      <p:pic>
        <p:nvPicPr>
          <p:cNvPr id="8" name="Content Placeholder 4" descr="A person holding a trophy and a medal&#10;&#10;Description automatically generated">
            <a:extLst>
              <a:ext uri="{FF2B5EF4-FFF2-40B4-BE49-F238E27FC236}">
                <a16:creationId xmlns:a16="http://schemas.microsoft.com/office/drawing/2014/main" id="{4646926E-4C21-4540-D73E-4A5A679A0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259" b="17933"/>
          <a:stretch/>
        </p:blipFill>
        <p:spPr>
          <a:xfrm>
            <a:off x="634177" y="2615878"/>
            <a:ext cx="4562856" cy="4120587"/>
          </a:xfrm>
        </p:spPr>
      </p:pic>
      <p:pic>
        <p:nvPicPr>
          <p:cNvPr id="9" name="Picture 8" descr="A person kneeling on grass holding a trophy&#10;&#10;Description automatically generated">
            <a:extLst>
              <a:ext uri="{FF2B5EF4-FFF2-40B4-BE49-F238E27FC236}">
                <a16:creationId xmlns:a16="http://schemas.microsoft.com/office/drawing/2014/main" id="{8548347E-4810-8E1B-077A-A91E4CFEE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6" t="-281" r="13232" b="281"/>
          <a:stretch/>
        </p:blipFill>
        <p:spPr>
          <a:xfrm>
            <a:off x="5504786" y="2615878"/>
            <a:ext cx="4562856" cy="4120586"/>
          </a:xfrm>
          <a:prstGeom prst="rect">
            <a:avLst/>
          </a:prstGeom>
        </p:spPr>
      </p:pic>
      <p:pic>
        <p:nvPicPr>
          <p:cNvPr id="11" name="Picture 10" descr="A group of men in red uniforms holding a trophy&#10;&#10;Description automatically generated">
            <a:extLst>
              <a:ext uri="{FF2B5EF4-FFF2-40B4-BE49-F238E27FC236}">
                <a16:creationId xmlns:a16="http://schemas.microsoft.com/office/drawing/2014/main" id="{A5DC83DE-F7DF-76F3-4C1A-240227E25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083"/>
          <a:stretch/>
        </p:blipFill>
        <p:spPr>
          <a:xfrm>
            <a:off x="5504786" y="347241"/>
            <a:ext cx="45604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football uniform&#10;&#10;Description automatically generated">
            <a:extLst>
              <a:ext uri="{FF2B5EF4-FFF2-40B4-BE49-F238E27FC236}">
                <a16:creationId xmlns:a16="http://schemas.microsoft.com/office/drawing/2014/main" id="{73D24E36-DE84-3140-D06C-DEFE7E366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" t="2118" r="39092" b="3632"/>
          <a:stretch/>
        </p:blipFill>
        <p:spPr>
          <a:xfrm>
            <a:off x="277791" y="173621"/>
            <a:ext cx="4572001" cy="4120588"/>
          </a:xfrm>
          <a:prstGeom prst="rect">
            <a:avLst/>
          </a:prstGeom>
        </p:spPr>
      </p:pic>
      <p:pic>
        <p:nvPicPr>
          <p:cNvPr id="7" name="Picture 6" descr="A person in a black shirt with his fist up&#10;&#10;Description automatically generated">
            <a:extLst>
              <a:ext uri="{FF2B5EF4-FFF2-40B4-BE49-F238E27FC236}">
                <a16:creationId xmlns:a16="http://schemas.microsoft.com/office/drawing/2014/main" id="{9FDB5254-8FC9-5149-B5EC-F1BCB8C6C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9" r="14045"/>
          <a:stretch/>
        </p:blipFill>
        <p:spPr>
          <a:xfrm>
            <a:off x="5197032" y="173621"/>
            <a:ext cx="4572001" cy="4120588"/>
          </a:xfrm>
          <a:prstGeom prst="rect">
            <a:avLst/>
          </a:prstGeom>
        </p:spPr>
      </p:pic>
      <p:pic>
        <p:nvPicPr>
          <p:cNvPr id="9" name="Picture 8" descr="A person wearing a crown and holding a trophy&#10;&#10;Description automatically generated">
            <a:extLst>
              <a:ext uri="{FF2B5EF4-FFF2-40B4-BE49-F238E27FC236}">
                <a16:creationId xmlns:a16="http://schemas.microsoft.com/office/drawing/2014/main" id="{13BF9C07-3B22-03D0-9E2D-53F8525B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5" r="18556"/>
          <a:stretch/>
        </p:blipFill>
        <p:spPr>
          <a:xfrm>
            <a:off x="2422967" y="2013996"/>
            <a:ext cx="4572001" cy="41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3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F8AB466-7874-4007-61AB-41871D9D4427}"/>
              </a:ext>
            </a:extLst>
          </p:cNvPr>
          <p:cNvSpPr/>
          <p:nvPr/>
        </p:nvSpPr>
        <p:spPr>
          <a:xfrm>
            <a:off x="200628" y="0"/>
            <a:ext cx="2286000" cy="2286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FC6C2A-EDE4-E851-2B05-1D6838AFDD71}"/>
              </a:ext>
            </a:extLst>
          </p:cNvPr>
          <p:cNvSpPr/>
          <p:nvPr/>
        </p:nvSpPr>
        <p:spPr>
          <a:xfrm>
            <a:off x="2679540" y="0"/>
            <a:ext cx="2286000" cy="2286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6BA38D-2E5D-C184-9520-AA8EF565BD04}"/>
              </a:ext>
            </a:extLst>
          </p:cNvPr>
          <p:cNvSpPr/>
          <p:nvPr/>
        </p:nvSpPr>
        <p:spPr>
          <a:xfrm>
            <a:off x="5158452" y="31831"/>
            <a:ext cx="2286000" cy="228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4DC8F8-3BEB-88C0-20EA-15643036CFEE}"/>
              </a:ext>
            </a:extLst>
          </p:cNvPr>
          <p:cNvSpPr/>
          <p:nvPr/>
        </p:nvSpPr>
        <p:spPr>
          <a:xfrm>
            <a:off x="7637364" y="31831"/>
            <a:ext cx="2286000" cy="228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33DF9F-07F3-F1D1-6716-36C5B85FE0A6}"/>
              </a:ext>
            </a:extLst>
          </p:cNvPr>
          <p:cNvSpPr/>
          <p:nvPr/>
        </p:nvSpPr>
        <p:spPr>
          <a:xfrm>
            <a:off x="200628" y="2580190"/>
            <a:ext cx="2286000" cy="228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football uniform kicking a football ball&#10;&#10;Description automatically generated">
            <a:extLst>
              <a:ext uri="{FF2B5EF4-FFF2-40B4-BE49-F238E27FC236}">
                <a16:creationId xmlns:a16="http://schemas.microsoft.com/office/drawing/2014/main" id="{2F6F6276-4495-CF01-BC8C-0A29EA297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5" r="19232"/>
          <a:stretch/>
        </p:blipFill>
        <p:spPr>
          <a:xfrm>
            <a:off x="162045" y="340970"/>
            <a:ext cx="4572000" cy="4114800"/>
          </a:xfrm>
          <a:prstGeom prst="rect">
            <a:avLst/>
          </a:prstGeom>
        </p:spPr>
      </p:pic>
      <p:pic>
        <p:nvPicPr>
          <p:cNvPr id="7" name="Picture 6" descr="A person kicking a football ball&#10;&#10;Description automatically generated">
            <a:extLst>
              <a:ext uri="{FF2B5EF4-FFF2-40B4-BE49-F238E27FC236}">
                <a16:creationId xmlns:a16="http://schemas.microsoft.com/office/drawing/2014/main" id="{41DCECC1-CF98-D881-A7A9-132661F4D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00"/>
          <a:stretch/>
        </p:blipFill>
        <p:spPr>
          <a:xfrm>
            <a:off x="5171957" y="340970"/>
            <a:ext cx="4572000" cy="4114800"/>
          </a:xfrm>
          <a:prstGeom prst="rect">
            <a:avLst/>
          </a:prstGeom>
        </p:spPr>
      </p:pic>
      <p:pic>
        <p:nvPicPr>
          <p:cNvPr id="11" name="Picture 10" descr="A person in an orange uniform kicking a football ball&#10;&#10;Description automatically generated">
            <a:extLst>
              <a:ext uri="{FF2B5EF4-FFF2-40B4-BE49-F238E27FC236}">
                <a16:creationId xmlns:a16="http://schemas.microsoft.com/office/drawing/2014/main" id="{126ED255-A3DC-0BD6-3ED8-E3B8FC5CF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5" t="281" r="12945" b="-281"/>
          <a:stretch/>
        </p:blipFill>
        <p:spPr>
          <a:xfrm>
            <a:off x="5171957" y="2398370"/>
            <a:ext cx="4572000" cy="4114800"/>
          </a:xfrm>
          <a:prstGeom prst="rect">
            <a:avLst/>
          </a:prstGeom>
        </p:spPr>
      </p:pic>
      <p:pic>
        <p:nvPicPr>
          <p:cNvPr id="13" name="Picture 12" descr="A football player kicking a football ball&#10;&#10;Description automatically generated">
            <a:extLst>
              <a:ext uri="{FF2B5EF4-FFF2-40B4-BE49-F238E27FC236}">
                <a16:creationId xmlns:a16="http://schemas.microsoft.com/office/drawing/2014/main" id="{45A07F3F-13B1-D53B-ED0C-E10FC7EC12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33" r="7899"/>
          <a:stretch/>
        </p:blipFill>
        <p:spPr>
          <a:xfrm>
            <a:off x="2933991" y="1081750"/>
            <a:ext cx="4572000" cy="4114800"/>
          </a:xfrm>
          <a:prstGeom prst="rect">
            <a:avLst/>
          </a:prstGeom>
        </p:spPr>
      </p:pic>
      <p:pic>
        <p:nvPicPr>
          <p:cNvPr id="15" name="Picture 14" descr="A person in a football uniform kicking a ball&#10;&#10;Description automatically generated">
            <a:extLst>
              <a:ext uri="{FF2B5EF4-FFF2-40B4-BE49-F238E27FC236}">
                <a16:creationId xmlns:a16="http://schemas.microsoft.com/office/drawing/2014/main" id="{578282B4-00ED-745D-7C77-4A840829D6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42" r="18676"/>
          <a:stretch/>
        </p:blipFill>
        <p:spPr>
          <a:xfrm>
            <a:off x="162045" y="2743200"/>
            <a:ext cx="45720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1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1</Words>
  <Application>Microsoft Macintosh PowerPoint</Application>
  <PresentationFormat>Widescreen</PresentationFormat>
  <Paragraphs>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Ajay Addala</dc:creator>
  <cp:lastModifiedBy>Ajay Addala</cp:lastModifiedBy>
  <cp:revision>45</cp:revision>
  <dcterms:created xsi:type="dcterms:W3CDTF">2024-06-23T15:30:46Z</dcterms:created>
  <dcterms:modified xsi:type="dcterms:W3CDTF">2024-07-01T05:10:57Z</dcterms:modified>
</cp:coreProperties>
</file>